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78" d="100"/>
          <a:sy n="78" d="100"/>
        </p:scale>
        <p:origin x="-1494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95.Савенкова А.В\Логоти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9" y="428597"/>
            <a:ext cx="2000265" cy="1928826"/>
          </a:xfrm>
          <a:prstGeom prst="flowChartConnector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42910"/>
            <a:ext cx="4071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FFFF"/>
                </a:solidFill>
              </a:rPr>
              <a:t>  </a:t>
            </a:r>
            <a:r>
              <a:rPr lang="ru-RU" sz="4800" b="1" dirty="0" smtClean="0">
                <a:solidFill>
                  <a:srgbClr val="FFFFFF"/>
                </a:solidFill>
              </a:rPr>
              <a:t>18 Сентября</a:t>
            </a:r>
            <a:endParaRPr lang="ru-RU" sz="4800" b="1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04" y="1785918"/>
            <a:ext cx="3739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FF"/>
                </a:solidFill>
              </a:rPr>
              <a:t>С 10</a:t>
            </a:r>
            <a:r>
              <a:rPr lang="en-US" sz="3600" b="1" dirty="0" smtClean="0">
                <a:solidFill>
                  <a:srgbClr val="FFFFFF"/>
                </a:solidFill>
              </a:rPr>
              <a:t>:</a:t>
            </a:r>
            <a:r>
              <a:rPr lang="ru-RU" sz="3600" b="1" dirty="0" smtClean="0">
                <a:solidFill>
                  <a:srgbClr val="FFFFFF"/>
                </a:solidFill>
              </a:rPr>
              <a:t>00 до 14</a:t>
            </a:r>
            <a:r>
              <a:rPr lang="en-US" sz="3600" b="1" dirty="0" smtClean="0">
                <a:solidFill>
                  <a:srgbClr val="FFFFFF"/>
                </a:solidFill>
              </a:rPr>
              <a:t>:00</a:t>
            </a:r>
            <a:endParaRPr lang="ru-RU" sz="3600" b="1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14338" y="2357422"/>
            <a:ext cx="7215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  </a:t>
            </a:r>
            <a:r>
              <a:rPr lang="ru-RU" sz="5400" b="1" i="1" dirty="0" smtClean="0">
                <a:solidFill>
                  <a:srgbClr val="FF0000"/>
                </a:solidFill>
              </a:rPr>
              <a:t>Ярмарка вакансий 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286116"/>
            <a:ext cx="6858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FFFFFF"/>
                </a:solidFill>
                <a:latin typeface="Comic Sans MS" pitchFamily="66" charset="0"/>
              </a:rPr>
              <a:t>ПЛАНЕТА</a:t>
            </a:r>
            <a:r>
              <a:rPr lang="ru-RU" sz="7200" b="1" i="1" dirty="0" smtClean="0">
                <a:solidFill>
                  <a:srgbClr val="FFFFFF"/>
                </a:solidFill>
                <a:latin typeface="Comic Sans MS" pitchFamily="66" charset="0"/>
              </a:rPr>
              <a:t>                       </a:t>
            </a:r>
            <a:r>
              <a:rPr lang="ru-RU" sz="9600" b="1" i="1" dirty="0" smtClean="0">
                <a:solidFill>
                  <a:srgbClr val="FFFFFF"/>
                </a:solidFill>
                <a:latin typeface="Comic Sans MS" pitchFamily="66" charset="0"/>
              </a:rPr>
              <a:t>РЕСУРСОВ</a:t>
            </a:r>
          </a:p>
          <a:p>
            <a:pPr algn="ctr"/>
            <a:r>
              <a:rPr lang="ru-RU" sz="4000" b="1" i="1" dirty="0" smtClean="0">
                <a:solidFill>
                  <a:srgbClr val="FF0000"/>
                </a:solidFill>
                <a:latin typeface="Comic Sans MS" pitchFamily="66" charset="0"/>
              </a:rPr>
              <a:t>Услуги бесплатные! </a:t>
            </a:r>
            <a:r>
              <a:rPr lang="ru-RU" sz="4000" b="1" i="1" dirty="0" smtClean="0">
                <a:solidFill>
                  <a:srgbClr val="FFFFFF"/>
                </a:solidFill>
                <a:latin typeface="Comic Sans MS" pitchFamily="66" charset="0"/>
              </a:rPr>
              <a:t>   </a:t>
            </a:r>
            <a:endParaRPr lang="ru-RU" sz="4000" b="1" i="1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52" y="7215206"/>
            <a:ext cx="67151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FF"/>
                </a:solidFill>
              </a:rPr>
              <a:t>Дворец  культуры</a:t>
            </a:r>
            <a:r>
              <a:rPr lang="en-US" b="1" dirty="0" smtClean="0">
                <a:solidFill>
                  <a:srgbClr val="FFFFFF"/>
                </a:solidFill>
              </a:rPr>
              <a:t>,</a:t>
            </a:r>
            <a:r>
              <a:rPr lang="ru-RU" b="1" dirty="0" smtClean="0">
                <a:solidFill>
                  <a:srgbClr val="FFFFFF"/>
                </a:solidFill>
              </a:rPr>
              <a:t>  искусства  и  досуга</a:t>
            </a:r>
          </a:p>
          <a:p>
            <a:r>
              <a:rPr lang="ru-RU" dirty="0" err="1" smtClean="0">
                <a:solidFill>
                  <a:srgbClr val="FFFFFF"/>
                </a:solidFill>
              </a:rPr>
              <a:t>ул</a:t>
            </a:r>
            <a:r>
              <a:rPr lang="en-US" dirty="0" smtClean="0">
                <a:solidFill>
                  <a:srgbClr val="FFFFFF"/>
                </a:solidFill>
              </a:rPr>
              <a:t>.</a:t>
            </a:r>
            <a:r>
              <a:rPr lang="ru-RU" dirty="0" smtClean="0">
                <a:solidFill>
                  <a:srgbClr val="FFFFFF"/>
                </a:solidFill>
              </a:rPr>
              <a:t> Луначарского</a:t>
            </a:r>
            <a:r>
              <a:rPr lang="en-US" dirty="0" smtClean="0">
                <a:solidFill>
                  <a:srgbClr val="FFFFFF"/>
                </a:solidFill>
              </a:rPr>
              <a:t>,</a:t>
            </a:r>
            <a:r>
              <a:rPr lang="ru-RU" dirty="0" smtClean="0">
                <a:solidFill>
                  <a:srgbClr val="FFFFFF"/>
                </a:solidFill>
              </a:rPr>
              <a:t>  95</a:t>
            </a:r>
          </a:p>
          <a:p>
            <a:r>
              <a:rPr lang="ru-RU" dirty="0" smtClean="0">
                <a:solidFill>
                  <a:srgbClr val="FFFFFF"/>
                </a:solidFill>
              </a:rPr>
              <a:t>Телефон «горячей линии» службы занятости</a:t>
            </a:r>
            <a:r>
              <a:rPr lang="en-US" dirty="0" smtClean="0">
                <a:solidFill>
                  <a:srgbClr val="FFFFFF"/>
                </a:solidFill>
              </a:rPr>
              <a:t>: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8</a:t>
            </a:r>
            <a:r>
              <a:rPr lang="ru-RU" smtClean="0">
                <a:solidFill>
                  <a:srgbClr val="FFFFFF"/>
                </a:solidFill>
              </a:rPr>
              <a:t> </a:t>
            </a:r>
            <a:r>
              <a:rPr lang="ru-RU" smtClean="0">
                <a:solidFill>
                  <a:srgbClr val="FFFFFF"/>
                </a:solidFill>
              </a:rPr>
              <a:t> (</a:t>
            </a:r>
            <a:r>
              <a:rPr lang="en-US" dirty="0" smtClean="0">
                <a:solidFill>
                  <a:srgbClr val="FFFFFF"/>
                </a:solidFill>
              </a:rPr>
              <a:t>86141</a:t>
            </a:r>
            <a:r>
              <a:rPr lang="ru-RU" dirty="0" smtClean="0">
                <a:solidFill>
                  <a:srgbClr val="FFFFFF"/>
                </a:solidFill>
              </a:rPr>
              <a:t>)  </a:t>
            </a:r>
            <a:r>
              <a:rPr lang="en-US" dirty="0" smtClean="0">
                <a:solidFill>
                  <a:srgbClr val="FFFFFF"/>
                </a:solidFill>
              </a:rPr>
              <a:t>3-17-47</a:t>
            </a:r>
            <a:endParaRPr lang="ru-RU" dirty="0" smtClean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e-mail :  </a:t>
            </a:r>
            <a:r>
              <a:rPr lang="en-US" b="1" dirty="0" smtClean="0">
                <a:solidFill>
                  <a:srgbClr val="FFFF00"/>
                </a:solidFill>
              </a:rPr>
              <a:t>gelendgik@dgsz.krasnodar.ru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WWW.KUBZAN.RU</a:t>
            </a:r>
            <a:r>
              <a:rPr lang="en-US" dirty="0" smtClean="0">
                <a:solidFill>
                  <a:srgbClr val="FFFF00"/>
                </a:solidFill>
              </a:rPr>
              <a:t>                           </a:t>
            </a:r>
            <a:r>
              <a:rPr lang="ru-RU" b="1" dirty="0" smtClean="0">
                <a:solidFill>
                  <a:srgbClr val="FFFF00"/>
                </a:solidFill>
              </a:rPr>
              <a:t>РАБОТА-НА-КУБАНИ</a:t>
            </a:r>
            <a:r>
              <a:rPr lang="en-US" b="1" dirty="0" smtClean="0">
                <a:solidFill>
                  <a:srgbClr val="FFFF00"/>
                </a:solidFill>
              </a:rPr>
              <a:t>.</a:t>
            </a:r>
            <a:r>
              <a:rPr lang="ru-RU" b="1" dirty="0" smtClean="0">
                <a:solidFill>
                  <a:srgbClr val="FFFF00"/>
                </a:solidFill>
              </a:rPr>
              <a:t>РФ</a:t>
            </a:r>
            <a:endParaRPr lang="en-US" b="1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FF"/>
              </a:solidFill>
            </a:endParaRPr>
          </a:p>
          <a:p>
            <a:endParaRPr lang="ru-RU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5">
      <a:dk1>
        <a:srgbClr val="0070C0"/>
      </a:dk1>
      <a:lt1>
        <a:srgbClr val="0070C0"/>
      </a:lt1>
      <a:dk2>
        <a:srgbClr val="0070C0"/>
      </a:dk2>
      <a:lt2>
        <a:srgbClr val="0070C0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0070C0"/>
      </a:hlink>
      <a:folHlink>
        <a:srgbClr val="0070C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3979</TotalTime>
  <Words>49</Words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АСУ</cp:lastModifiedBy>
  <cp:revision>404</cp:revision>
  <dcterms:modified xsi:type="dcterms:W3CDTF">2013-09-12T12:50:18Z</dcterms:modified>
</cp:coreProperties>
</file>